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5321300" cy="75565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328000" cy="7697874"/>
          </a:xfrm>
          <a:custGeom>
            <a:avLst/>
            <a:gdLst/>
            <a:ahLst/>
            <a:cxnLst/>
            <a:rect r="r" b="b" t="t" l="l"/>
            <a:pathLst>
              <a:path h="7697874" w="5328000">
                <a:moveTo>
                  <a:pt x="0" y="0"/>
                </a:moveTo>
                <a:lnTo>
                  <a:pt x="5328000" y="0"/>
                </a:lnTo>
                <a:lnTo>
                  <a:pt x="5328000" y="7697874"/>
                </a:lnTo>
                <a:lnTo>
                  <a:pt x="0" y="76978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09" t="0" r="-1109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328000" cy="7560000"/>
          </a:xfrm>
          <a:custGeom>
            <a:avLst/>
            <a:gdLst/>
            <a:ahLst/>
            <a:cxnLst/>
            <a:rect r="r" b="b" t="t" l="l"/>
            <a:pathLst>
              <a:path h="7560000" w="5328000">
                <a:moveTo>
                  <a:pt x="0" y="0"/>
                </a:moveTo>
                <a:lnTo>
                  <a:pt x="5328000" y="0"/>
                </a:lnTo>
                <a:lnTo>
                  <a:pt x="5328000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5" t="0" r="-155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83445"/>
            <a:ext cx="5291982" cy="7726891"/>
          </a:xfrm>
          <a:custGeom>
            <a:avLst/>
            <a:gdLst/>
            <a:ahLst/>
            <a:cxnLst/>
            <a:rect r="r" b="b" t="t" l="l"/>
            <a:pathLst>
              <a:path h="7726891" w="5291982">
                <a:moveTo>
                  <a:pt x="0" y="0"/>
                </a:moveTo>
                <a:lnTo>
                  <a:pt x="5291982" y="0"/>
                </a:lnTo>
                <a:lnTo>
                  <a:pt x="5291982" y="7726890"/>
                </a:lnTo>
                <a:lnTo>
                  <a:pt x="0" y="7726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11" t="0" r="-1611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328000" cy="7560000"/>
          </a:xfrm>
          <a:custGeom>
            <a:avLst/>
            <a:gdLst/>
            <a:ahLst/>
            <a:cxnLst/>
            <a:rect r="r" b="b" t="t" l="l"/>
            <a:pathLst>
              <a:path h="7560000" w="5328000">
                <a:moveTo>
                  <a:pt x="0" y="0"/>
                </a:moveTo>
                <a:lnTo>
                  <a:pt x="5328000" y="0"/>
                </a:lnTo>
                <a:lnTo>
                  <a:pt x="5328000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5" t="0" r="-155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328000" cy="7560000"/>
          </a:xfrm>
          <a:custGeom>
            <a:avLst/>
            <a:gdLst/>
            <a:ahLst/>
            <a:cxnLst/>
            <a:rect r="r" b="b" t="t" l="l"/>
            <a:pathLst>
              <a:path h="7560000" w="5328000">
                <a:moveTo>
                  <a:pt x="0" y="0"/>
                </a:moveTo>
                <a:lnTo>
                  <a:pt x="5328000" y="0"/>
                </a:lnTo>
                <a:lnTo>
                  <a:pt x="5328000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61" t="-224" r="0" b="-224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328000" cy="7766331"/>
          </a:xfrm>
          <a:custGeom>
            <a:avLst/>
            <a:gdLst/>
            <a:ahLst/>
            <a:cxnLst/>
            <a:rect r="r" b="b" t="t" l="l"/>
            <a:pathLst>
              <a:path h="7766331" w="5328000">
                <a:moveTo>
                  <a:pt x="0" y="0"/>
                </a:moveTo>
                <a:lnTo>
                  <a:pt x="5328000" y="0"/>
                </a:lnTo>
                <a:lnTo>
                  <a:pt x="5328000" y="7766331"/>
                </a:lnTo>
                <a:lnTo>
                  <a:pt x="0" y="7766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24" t="0" r="-1524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328000" cy="7720373"/>
          </a:xfrm>
          <a:custGeom>
            <a:avLst/>
            <a:gdLst/>
            <a:ahLst/>
            <a:cxnLst/>
            <a:rect r="r" b="b" t="t" l="l"/>
            <a:pathLst>
              <a:path h="7720373" w="5328000">
                <a:moveTo>
                  <a:pt x="0" y="0"/>
                </a:moveTo>
                <a:lnTo>
                  <a:pt x="5328000" y="0"/>
                </a:lnTo>
                <a:lnTo>
                  <a:pt x="5328000" y="7720373"/>
                </a:lnTo>
                <a:lnTo>
                  <a:pt x="0" y="77203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19" t="0" r="-1219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328000" cy="7697874"/>
          </a:xfrm>
          <a:custGeom>
            <a:avLst/>
            <a:gdLst/>
            <a:ahLst/>
            <a:cxnLst/>
            <a:rect r="r" b="b" t="t" l="l"/>
            <a:pathLst>
              <a:path h="7697874" w="5328000">
                <a:moveTo>
                  <a:pt x="0" y="0"/>
                </a:moveTo>
                <a:lnTo>
                  <a:pt x="5328000" y="0"/>
                </a:lnTo>
                <a:lnTo>
                  <a:pt x="5328000" y="7697874"/>
                </a:lnTo>
                <a:lnTo>
                  <a:pt x="0" y="76978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70" t="0" r="-107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344584" cy="7560000"/>
          </a:xfrm>
          <a:custGeom>
            <a:avLst/>
            <a:gdLst/>
            <a:ahLst/>
            <a:cxnLst/>
            <a:rect r="r" b="b" t="t" l="l"/>
            <a:pathLst>
              <a:path h="7560000" w="5344584">
                <a:moveTo>
                  <a:pt x="0" y="0"/>
                </a:moveTo>
                <a:lnTo>
                  <a:pt x="5344584" y="0"/>
                </a:lnTo>
                <a:lnTo>
                  <a:pt x="5344584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344584" cy="7697874"/>
          </a:xfrm>
          <a:custGeom>
            <a:avLst/>
            <a:gdLst/>
            <a:ahLst/>
            <a:cxnLst/>
            <a:rect r="r" b="b" t="t" l="l"/>
            <a:pathLst>
              <a:path h="7697874" w="5344584">
                <a:moveTo>
                  <a:pt x="0" y="0"/>
                </a:moveTo>
                <a:lnTo>
                  <a:pt x="5344584" y="0"/>
                </a:lnTo>
                <a:lnTo>
                  <a:pt x="5344584" y="7697874"/>
                </a:lnTo>
                <a:lnTo>
                  <a:pt x="0" y="76978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11" t="0" r="-911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344584" cy="7697874"/>
          </a:xfrm>
          <a:custGeom>
            <a:avLst/>
            <a:gdLst/>
            <a:ahLst/>
            <a:cxnLst/>
            <a:rect r="r" b="b" t="t" l="l"/>
            <a:pathLst>
              <a:path h="7697874" w="5344584">
                <a:moveTo>
                  <a:pt x="0" y="0"/>
                </a:moveTo>
                <a:lnTo>
                  <a:pt x="5344584" y="0"/>
                </a:lnTo>
                <a:lnTo>
                  <a:pt x="5344584" y="7697874"/>
                </a:lnTo>
                <a:lnTo>
                  <a:pt x="0" y="76978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11" t="0" r="-911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344584" cy="7697874"/>
          </a:xfrm>
          <a:custGeom>
            <a:avLst/>
            <a:gdLst/>
            <a:ahLst/>
            <a:cxnLst/>
            <a:rect r="r" b="b" t="t" l="l"/>
            <a:pathLst>
              <a:path h="7697874" w="5344584">
                <a:moveTo>
                  <a:pt x="0" y="0"/>
                </a:moveTo>
                <a:lnTo>
                  <a:pt x="5344584" y="0"/>
                </a:lnTo>
                <a:lnTo>
                  <a:pt x="5344584" y="7697874"/>
                </a:lnTo>
                <a:lnTo>
                  <a:pt x="0" y="76978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11" t="0" r="-911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DAG0o6WN84o</dc:identifier>
  <dcterms:modified xsi:type="dcterms:W3CDTF">2011-08-01T06:04:30Z</dcterms:modified>
  <cp:revision>1</cp:revision>
  <dc:title>Corporate Booklet Booklet in Light Green Dark Green Cream Floral Decorative Style</dc:title>
</cp:coreProperties>
</file>